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44C56-2051-474B-A5B5-9FCBF2FBEE88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EB250-E2D6-4A1F-9B09-9C72CB269E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202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30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79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26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01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09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74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23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30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6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20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1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CF93-2BEF-4724-8E0D-D3A1D4705BF1}" type="datetimeFigureOut">
              <a:rPr lang="nb-NO" smtClean="0"/>
              <a:t>04.06.2018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FCBFE-7D56-4A16-BB99-D5943D481C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35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Velkommen til førskoledager</a:t>
            </a:r>
            <a:br>
              <a:rPr lang="nb-NO" b="1" dirty="0" smtClean="0"/>
            </a:br>
            <a:r>
              <a:rPr lang="nb-NO" b="1" dirty="0" smtClean="0"/>
              <a:t>HASLE SKOLE på Brynseng</a:t>
            </a:r>
            <a:endParaRPr lang="nb-NO" b="1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933056"/>
            <a:ext cx="3744416" cy="249784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5" b="5071"/>
          <a:stretch/>
        </p:blipFill>
        <p:spPr bwMode="auto">
          <a:xfrm>
            <a:off x="1475656" y="2204864"/>
            <a:ext cx="419371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99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Gode leksevaner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Egen plass - hyggelig og "kontor-</a:t>
            </a:r>
            <a:r>
              <a:rPr lang="nb-NO" dirty="0" err="1" smtClean="0"/>
              <a:t>aktig</a:t>
            </a:r>
            <a:r>
              <a:rPr lang="nb-NO" dirty="0" smtClean="0"/>
              <a:t>"</a:t>
            </a:r>
          </a:p>
          <a:p>
            <a:r>
              <a:rPr lang="nb-NO" dirty="0" smtClean="0"/>
              <a:t>Forklare de voksne</a:t>
            </a:r>
          </a:p>
          <a:p>
            <a:r>
              <a:rPr lang="nb-NO" dirty="0" smtClean="0"/>
              <a:t>Arbeide litt selv, så vise fram</a:t>
            </a:r>
          </a:p>
          <a:p>
            <a:r>
              <a:rPr lang="nb-NO" dirty="0" smtClean="0"/>
              <a:t>Lekser før fritidssysler</a:t>
            </a:r>
          </a:p>
          <a:p>
            <a:r>
              <a:rPr lang="nb-NO" dirty="0" smtClean="0"/>
              <a:t>Leselekser når roen har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senket seg, hyggelig i armkroken</a:t>
            </a:r>
          </a:p>
          <a:p>
            <a:r>
              <a:rPr lang="nb-NO" dirty="0" smtClean="0"/>
              <a:t>Øve tempo også!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52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Les mye, hver dag!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1000 timer å bli en "funksjonell" leser</a:t>
            </a:r>
          </a:p>
          <a:p>
            <a:r>
              <a:rPr lang="nb-NO" dirty="0" smtClean="0"/>
              <a:t>Lystbetont og hyggelig</a:t>
            </a:r>
          </a:p>
          <a:p>
            <a:r>
              <a:rPr lang="nb-NO" dirty="0" smtClean="0"/>
              <a:t>Bevisstgjøre mens man leser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5038"/>
            <a:ext cx="2143125" cy="19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05038"/>
            <a:ext cx="2658725" cy="19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38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Rett en ting av gangen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/>
          </a:bodyPr>
          <a:lstStyle/>
          <a:p>
            <a:r>
              <a:rPr lang="nb-NO" dirty="0" smtClean="0"/>
              <a:t>Øve MER er bedre enn å rette gamle feil</a:t>
            </a:r>
          </a:p>
          <a:p>
            <a:r>
              <a:rPr lang="nb-NO" dirty="0" smtClean="0"/>
              <a:t>Avgrense hva som rettes på, f.eks. HER-DER-ER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   Jeg kan            Må øve litt mer           Kan ikke</a:t>
            </a:r>
            <a:endParaRPr lang="nb-NO" dirty="0"/>
          </a:p>
        </p:txBody>
      </p:sp>
      <p:cxnSp>
        <p:nvCxnSpPr>
          <p:cNvPr id="6" name="Rett linje 5"/>
          <p:cNvCxnSpPr/>
          <p:nvPr/>
        </p:nvCxnSpPr>
        <p:spPr>
          <a:xfrm>
            <a:off x="683568" y="321297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683568" y="4365104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V="1">
            <a:off x="2123728" y="321297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 flipH="1">
            <a:off x="683568" y="321297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3059832" y="321297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3059832" y="3212976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>
            <a:off x="5724128" y="321297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>
            <a:off x="3059832" y="4365104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>
            <a:off x="6516216" y="3212976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>
            <a:off x="6516216" y="422108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 flipV="1">
            <a:off x="8172400" y="3212976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>
            <a:off x="6516216" y="321297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9" name="Rett linje 12288"/>
          <p:cNvCxnSpPr/>
          <p:nvPr/>
        </p:nvCxnSpPr>
        <p:spPr>
          <a:xfrm>
            <a:off x="683568" y="3212976"/>
            <a:ext cx="72008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2" name="Rett linje 12291"/>
          <p:cNvCxnSpPr/>
          <p:nvPr/>
        </p:nvCxnSpPr>
        <p:spPr>
          <a:xfrm flipV="1">
            <a:off x="1403648" y="3212976"/>
            <a:ext cx="72008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5" name="Rett linje 12294"/>
          <p:cNvCxnSpPr/>
          <p:nvPr/>
        </p:nvCxnSpPr>
        <p:spPr>
          <a:xfrm>
            <a:off x="3059832" y="3212976"/>
            <a:ext cx="13321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7" name="Rett linje 12296"/>
          <p:cNvCxnSpPr/>
          <p:nvPr/>
        </p:nvCxnSpPr>
        <p:spPr>
          <a:xfrm flipV="1">
            <a:off x="4391980" y="3212976"/>
            <a:ext cx="13321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9" name="Rett linje 12298"/>
          <p:cNvCxnSpPr/>
          <p:nvPr/>
        </p:nvCxnSpPr>
        <p:spPr>
          <a:xfrm>
            <a:off x="6516216" y="3212976"/>
            <a:ext cx="82809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1" name="Rett linje 12300"/>
          <p:cNvCxnSpPr/>
          <p:nvPr/>
        </p:nvCxnSpPr>
        <p:spPr>
          <a:xfrm flipV="1">
            <a:off x="7344308" y="3212976"/>
            <a:ext cx="82809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39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presis og avansert språk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Små barn TILEGNER seg hverdagsspråk</a:t>
            </a:r>
          </a:p>
          <a:p>
            <a:r>
              <a:rPr lang="nb-NO" dirty="0" smtClean="0"/>
              <a:t>Man må LÆRE mer avansert akademisk språk og tenkemåte </a:t>
            </a:r>
          </a:p>
          <a:p>
            <a:r>
              <a:rPr lang="nb-NO" dirty="0" smtClean="0"/>
              <a:t>Kunne tenke i begreper og generalisere</a:t>
            </a:r>
            <a:endParaRPr lang="nb-N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835399" cy="20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46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Automatisering hjelper barnet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Ikke bruke tid på å tenke seg om etter hvert</a:t>
            </a:r>
          </a:p>
          <a:p>
            <a:r>
              <a:rPr lang="nb-NO" dirty="0" smtClean="0"/>
              <a:t>Få opp farta! </a:t>
            </a:r>
          </a:p>
          <a:p>
            <a:r>
              <a:rPr lang="nb-NO" dirty="0" smtClean="0"/>
              <a:t>Leke inn og ha det moro! </a:t>
            </a:r>
            <a:endParaRPr lang="nb-N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466975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466975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14559"/>
            <a:ext cx="3049141" cy="215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745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"It </a:t>
            </a:r>
            <a:r>
              <a:rPr lang="nb-NO" dirty="0" err="1" smtClean="0"/>
              <a:t>takes</a:t>
            </a:r>
            <a:r>
              <a:rPr lang="nb-NO" dirty="0" smtClean="0"/>
              <a:t> a </a:t>
            </a:r>
            <a:r>
              <a:rPr lang="nb-NO" dirty="0" err="1" smtClean="0"/>
              <a:t>village</a:t>
            </a:r>
            <a:r>
              <a:rPr lang="nb-NO" dirty="0" smtClean="0"/>
              <a:t> to </a:t>
            </a:r>
            <a:r>
              <a:rPr lang="nb-NO" dirty="0" err="1" smtClean="0"/>
              <a:t>raise</a:t>
            </a:r>
            <a:r>
              <a:rPr lang="nb-NO" dirty="0" smtClean="0"/>
              <a:t> a </a:t>
            </a:r>
            <a:r>
              <a:rPr lang="nb-NO" dirty="0" err="1" smtClean="0"/>
              <a:t>child</a:t>
            </a:r>
            <a:r>
              <a:rPr lang="nb-NO" dirty="0" smtClean="0"/>
              <a:t>"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8627" y="1742082"/>
            <a:ext cx="8229600" cy="4525963"/>
          </a:xfrm>
        </p:spPr>
        <p:txBody>
          <a:bodyPr/>
          <a:lstStyle/>
          <a:p>
            <a:r>
              <a:rPr lang="nb-NO" dirty="0" smtClean="0"/>
              <a:t>Bidra til positivt lærings- og oppvekstmiljø</a:t>
            </a:r>
          </a:p>
          <a:p>
            <a:r>
              <a:rPr lang="nb-NO" dirty="0" smtClean="0"/>
              <a:t>Inkludere andre barn</a:t>
            </a:r>
          </a:p>
          <a:p>
            <a:r>
              <a:rPr lang="nb-NO" dirty="0" smtClean="0"/>
              <a:t>Mange voksne som </a:t>
            </a:r>
            <a:r>
              <a:rPr lang="nb-NO" u="sng" dirty="0" smtClean="0"/>
              <a:t>bryr seg </a:t>
            </a:r>
            <a:r>
              <a:rPr lang="nb-NO" dirty="0" smtClean="0"/>
              <a:t>og </a:t>
            </a:r>
            <a:r>
              <a:rPr lang="nb-NO" u="sng" dirty="0" smtClean="0"/>
              <a:t>bryr seg om</a:t>
            </a:r>
            <a:endParaRPr lang="nb-NO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5431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99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BUSS - </a:t>
            </a:r>
            <a:r>
              <a:rPr lang="nb-NO" dirty="0"/>
              <a:t>Prøve bussen i dag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3100" dirty="0" smtClean="0"/>
              <a:t>Mer info og påmelding til holdeplass på AKS</a:t>
            </a:r>
            <a:endParaRPr lang="nb-NO" sz="3100" dirty="0"/>
          </a:p>
        </p:txBody>
      </p:sp>
      <p:pic>
        <p:nvPicPr>
          <p:cNvPr id="1026" name="Picture 2" descr="Bilderesultat for skolebu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2677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nb-NO" dirty="0" smtClean="0"/>
              <a:t>Klassesammensetning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Skolen gjør en så grundig vurdering vi bare kan: </a:t>
            </a:r>
            <a:r>
              <a:rPr lang="nb-NO" dirty="0" smtClean="0"/>
              <a:t>samlet </a:t>
            </a:r>
            <a:r>
              <a:rPr lang="nb-NO" dirty="0"/>
              <a:t>informasjon, mange hensyn, </a:t>
            </a:r>
            <a:r>
              <a:rPr lang="nb-NO" dirty="0" smtClean="0"/>
              <a:t>lang erfaring</a:t>
            </a: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/>
          </a:p>
          <a:p>
            <a:pPr lvl="0"/>
            <a:r>
              <a:rPr lang="nb-NO" sz="2400" dirty="0" smtClean="0"/>
              <a:t>Jevn </a:t>
            </a:r>
            <a:r>
              <a:rPr lang="nb-NO" sz="2400" dirty="0"/>
              <a:t>fordeling </a:t>
            </a:r>
            <a:r>
              <a:rPr lang="nb-NO" sz="2400" dirty="0" smtClean="0"/>
              <a:t>gutter/ jenter i alle klasser </a:t>
            </a:r>
            <a:endParaRPr lang="nb-NO" sz="2400" dirty="0"/>
          </a:p>
          <a:p>
            <a:pPr lvl="0"/>
            <a:r>
              <a:rPr lang="nb-NO" sz="2400" dirty="0"/>
              <a:t>Geografiske </a:t>
            </a:r>
            <a:r>
              <a:rPr lang="nb-NO" sz="2400" dirty="0" smtClean="0"/>
              <a:t>forhold, men inntaksområdet er samlet</a:t>
            </a:r>
            <a:endParaRPr lang="nb-NO" sz="2400" dirty="0"/>
          </a:p>
          <a:p>
            <a:pPr lvl="0"/>
            <a:r>
              <a:rPr lang="nb-NO" sz="2400" dirty="0"/>
              <a:t>Pedagogiske hensyn / </a:t>
            </a:r>
            <a:r>
              <a:rPr lang="nb-NO" sz="2400" dirty="0" smtClean="0"/>
              <a:t>særskilte behov</a:t>
            </a:r>
            <a:endParaRPr lang="nb-NO" sz="2400" dirty="0"/>
          </a:p>
          <a:p>
            <a:pPr lvl="0"/>
            <a:r>
              <a:rPr lang="nb-NO" sz="2400" dirty="0"/>
              <a:t>Informasjon fra </a:t>
            </a:r>
            <a:r>
              <a:rPr lang="nb-NO" sz="2400" dirty="0" smtClean="0"/>
              <a:t>innskrivingsdokumentet </a:t>
            </a:r>
            <a:endParaRPr lang="nb-NO" sz="2400" dirty="0"/>
          </a:p>
          <a:p>
            <a:pPr lvl="0"/>
            <a:r>
              <a:rPr lang="nb-NO" sz="2400" dirty="0"/>
              <a:t>Informasjon fra barnehagen.</a:t>
            </a:r>
          </a:p>
          <a:p>
            <a:pPr lvl="0"/>
            <a:r>
              <a:rPr lang="nb-NO" sz="2400" dirty="0"/>
              <a:t>Eventuelt informasjon fra andre </a:t>
            </a:r>
            <a:r>
              <a:rPr lang="nb-NO" sz="2400" dirty="0" smtClean="0"/>
              <a:t>instanser </a:t>
            </a:r>
            <a:endParaRPr lang="nb-NO" sz="2400" dirty="0"/>
          </a:p>
          <a:p>
            <a:pPr lvl="0"/>
            <a:r>
              <a:rPr lang="nb-NO" sz="2400" dirty="0" smtClean="0"/>
              <a:t>Førskoledagen</a:t>
            </a:r>
            <a:endParaRPr lang="nb-NO" sz="2400" dirty="0"/>
          </a:p>
          <a:p>
            <a:pPr lvl="0"/>
            <a:r>
              <a:rPr lang="nb-NO" sz="2400" dirty="0"/>
              <a:t>Noen/ </a:t>
            </a:r>
            <a:r>
              <a:rPr lang="nb-NO" sz="2400" dirty="0" smtClean="0"/>
              <a:t>en barnet </a:t>
            </a:r>
            <a:r>
              <a:rPr lang="nb-NO" sz="2400" dirty="0"/>
              <a:t>kjenner fra </a:t>
            </a:r>
            <a:r>
              <a:rPr lang="nb-NO" sz="2400" dirty="0" smtClean="0"/>
              <a:t>før, hvis mulig</a:t>
            </a:r>
            <a:endParaRPr lang="nb-NO" sz="2400" dirty="0"/>
          </a:p>
          <a:p>
            <a:pPr lvl="0"/>
            <a:r>
              <a:rPr lang="nb-NO" sz="2400" dirty="0"/>
              <a:t>Klasselistene går ikke ut før opprop første </a:t>
            </a:r>
            <a:r>
              <a:rPr lang="nb-NO" sz="2400" dirty="0" smtClean="0"/>
              <a:t>skoledag</a:t>
            </a:r>
          </a:p>
        </p:txBody>
      </p:sp>
    </p:spTree>
    <p:extLst>
      <p:ext uri="{BB962C8B-B14F-4D97-AF65-F5344CB8AC3E}">
        <p14:creationId xmlns:p14="http://schemas.microsoft.com/office/powerpoint/2010/main" val="397692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Gode råd v skolestart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629000"/>
          </a:xfrm>
        </p:spPr>
        <p:txBody>
          <a:bodyPr/>
          <a:lstStyle/>
          <a:p>
            <a:r>
              <a:rPr lang="nb-NO" dirty="0" smtClean="0"/>
              <a:t>Endelig er dagen her!</a:t>
            </a:r>
          </a:p>
          <a:p>
            <a:pPr lvl="1"/>
            <a:r>
              <a:rPr lang="nb-NO" dirty="0" smtClean="0"/>
              <a:t>Mye å lære </a:t>
            </a:r>
          </a:p>
          <a:p>
            <a:pPr lvl="1"/>
            <a:r>
              <a:rPr lang="nb-NO" dirty="0" smtClean="0"/>
              <a:t>Gode arbeidsvaner</a:t>
            </a:r>
          </a:p>
          <a:p>
            <a:pPr lvl="1"/>
            <a:r>
              <a:rPr lang="nb-NO" dirty="0" smtClean="0"/>
              <a:t>Vennskap</a:t>
            </a:r>
          </a:p>
          <a:p>
            <a:pPr lvl="1"/>
            <a:r>
              <a:rPr lang="nb-NO" dirty="0" smtClean="0"/>
              <a:t>Lærelyst</a:t>
            </a:r>
          </a:p>
          <a:p>
            <a:pPr lvl="1"/>
            <a:r>
              <a:rPr lang="nb-NO" dirty="0" smtClean="0"/>
              <a:t>Troen på egne evner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2289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9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Barn kan bekymre seg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/>
          <a:lstStyle/>
          <a:p>
            <a:r>
              <a:rPr lang="nb-NO" dirty="0" smtClean="0"/>
              <a:t>Finner jeg fram? </a:t>
            </a:r>
          </a:p>
          <a:p>
            <a:r>
              <a:rPr lang="nb-NO" dirty="0" smtClean="0"/>
              <a:t>Er de voksne der?</a:t>
            </a:r>
          </a:p>
          <a:p>
            <a:r>
              <a:rPr lang="nb-NO" dirty="0" smtClean="0"/>
              <a:t>Hvor er do? </a:t>
            </a:r>
          </a:p>
          <a:p>
            <a:r>
              <a:rPr lang="nb-NO" dirty="0" smtClean="0"/>
              <a:t>Hjelp barnet å sette ord på mulige løsninger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Godt å være selvhjulpen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Kle på seg</a:t>
            </a:r>
          </a:p>
          <a:p>
            <a:r>
              <a:rPr lang="nb-NO" dirty="0" smtClean="0"/>
              <a:t>Ordne opp m sekk og utstyr</a:t>
            </a:r>
          </a:p>
          <a:p>
            <a:r>
              <a:rPr lang="nb-NO" dirty="0" smtClean="0"/>
              <a:t>Klare seg selv på do</a:t>
            </a:r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64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Benytt muligheten!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Overrasker</a:t>
            </a:r>
          </a:p>
          <a:p>
            <a:r>
              <a:rPr lang="nb-NO" dirty="0" smtClean="0"/>
              <a:t>Mestrer mer enn man tror</a:t>
            </a:r>
          </a:p>
          <a:p>
            <a:r>
              <a:rPr lang="nb-NO" dirty="0" smtClean="0"/>
              <a:t>"Sånn gjør skolegutter"</a:t>
            </a:r>
          </a:p>
          <a:p>
            <a:r>
              <a:rPr lang="nb-NO" dirty="0" smtClean="0"/>
              <a:t>"Sitte som eleven"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FORELDRESTREKEN! – Nå på bussholdeplassen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429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Skolen er VIKTIG!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nb-NO" dirty="0" smtClean="0"/>
              <a:t>Ubehagelig å komme for sent</a:t>
            </a:r>
          </a:p>
          <a:p>
            <a:r>
              <a:rPr lang="nb-NO" dirty="0" smtClean="0"/>
              <a:t>Det forstyrrer</a:t>
            </a:r>
          </a:p>
          <a:p>
            <a:r>
              <a:rPr lang="nb-NO" dirty="0" smtClean="0"/>
              <a:t>190 skoledager – ikke fri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5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Klare å vente – være en av mange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Vente på tur</a:t>
            </a:r>
          </a:p>
          <a:p>
            <a:r>
              <a:rPr lang="nb-NO" dirty="0" smtClean="0"/>
              <a:t>Tåle å tape</a:t>
            </a:r>
          </a:p>
          <a:p>
            <a:r>
              <a:rPr lang="nb-NO" dirty="0" smtClean="0"/>
              <a:t>Ikke alltid få viljen sin</a:t>
            </a:r>
          </a:p>
          <a:p>
            <a:r>
              <a:rPr lang="nb-NO" dirty="0" smtClean="0"/>
              <a:t>Være med på andres lek</a:t>
            </a:r>
          </a:p>
          <a:p>
            <a:r>
              <a:rPr lang="nb-NO" dirty="0" smtClean="0"/>
              <a:t>Avlær "tåkelurstrategi"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8803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84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Anerkjenn og gi støtte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Tro på egne evner </a:t>
            </a:r>
          </a:p>
          <a:p>
            <a:r>
              <a:rPr lang="nb-NO" dirty="0" smtClean="0"/>
              <a:t>Vekt på hva barnet mestrer</a:t>
            </a:r>
          </a:p>
          <a:p>
            <a:r>
              <a:rPr lang="nb-NO" dirty="0" smtClean="0"/>
              <a:t>Det går nok bra, bare du får øvd deg litt!</a:t>
            </a:r>
          </a:p>
          <a:p>
            <a:r>
              <a:rPr lang="nb-NO" dirty="0" smtClean="0"/>
              <a:t>Anerkjenne forsøket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sz="6000" b="1" dirty="0" smtClean="0"/>
              <a:t>"</a:t>
            </a:r>
            <a:r>
              <a:rPr lang="nb-NO" sz="6000" b="1" dirty="0" err="1" smtClean="0"/>
              <a:t>Good</a:t>
            </a:r>
            <a:r>
              <a:rPr lang="nb-NO" sz="6000" b="1" dirty="0" smtClean="0"/>
              <a:t> </a:t>
            </a:r>
            <a:r>
              <a:rPr lang="nb-NO" sz="6000" b="1" dirty="0" err="1" smtClean="0"/>
              <a:t>try</a:t>
            </a:r>
            <a:r>
              <a:rPr lang="nb-NO" sz="6000" b="1" dirty="0" smtClean="0"/>
              <a:t>!" </a:t>
            </a:r>
            <a:endParaRPr lang="nb-NO" sz="6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15585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04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Etterspør og vent på svar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"Hva gjorde du i dag?"  -&gt; "Var ute"</a:t>
            </a:r>
          </a:p>
          <a:p>
            <a:r>
              <a:rPr lang="nb-NO" dirty="0" smtClean="0"/>
              <a:t>Still konkrete spørsmål</a:t>
            </a:r>
          </a:p>
          <a:p>
            <a:r>
              <a:rPr lang="nb-NO" dirty="0" smtClean="0"/>
              <a:t>Følg med på ukeplan og Fronter</a:t>
            </a:r>
          </a:p>
          <a:p>
            <a:r>
              <a:rPr lang="nb-NO" dirty="0" smtClean="0"/>
              <a:t>Språklig utvikling – framstille i rekkefølge</a:t>
            </a:r>
          </a:p>
          <a:p>
            <a:r>
              <a:rPr lang="nb-NO" dirty="0" smtClean="0"/>
              <a:t>Egen innsikt ved å fortelle hva som skjedde FØR det og det</a:t>
            </a:r>
          </a:p>
          <a:p>
            <a:endParaRPr lang="nb-N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50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404</Words>
  <Application>Microsoft Office PowerPoint</Application>
  <PresentationFormat>Skjermfremvisning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Office-tema</vt:lpstr>
      <vt:lpstr>Velkommen til førskoledager HASLE SKOLE på Brynseng</vt:lpstr>
      <vt:lpstr>Gode råd v skolestart</vt:lpstr>
      <vt:lpstr>Barn kan bekymre seg</vt:lpstr>
      <vt:lpstr>Godt å være selvhjulpen</vt:lpstr>
      <vt:lpstr>Benytt muligheten!</vt:lpstr>
      <vt:lpstr>Skolen er VIKTIG!</vt:lpstr>
      <vt:lpstr>Klare å vente – være en av mange</vt:lpstr>
      <vt:lpstr>Anerkjenn og gi støtte</vt:lpstr>
      <vt:lpstr>Etterspør og vent på svar</vt:lpstr>
      <vt:lpstr>Gode leksevaner</vt:lpstr>
      <vt:lpstr>Les mye, hver dag!</vt:lpstr>
      <vt:lpstr>Rett en ting av gangen</vt:lpstr>
      <vt:lpstr>Bruk presis og avansert språk</vt:lpstr>
      <vt:lpstr>Automatisering hjelper barnet</vt:lpstr>
      <vt:lpstr>"It takes a village to raise a child"</vt:lpstr>
      <vt:lpstr>BUSS - Prøve bussen i dag  Mer info og påmelding til holdeplass på AKS</vt:lpstr>
      <vt:lpstr>Klassesammensetning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FØRSKOLEDAG 4.JUNI 2013</dc:title>
  <dc:creator>Maria Tindberg</dc:creator>
  <cp:lastModifiedBy>Maria Tindberg</cp:lastModifiedBy>
  <cp:revision>14</cp:revision>
  <cp:lastPrinted>2018-06-04T14:48:35Z</cp:lastPrinted>
  <dcterms:created xsi:type="dcterms:W3CDTF">2013-06-03T10:46:55Z</dcterms:created>
  <dcterms:modified xsi:type="dcterms:W3CDTF">2018-06-04T17:59:58Z</dcterms:modified>
</cp:coreProperties>
</file>